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Android Embedded using USB  port	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What we intend to do 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be able to communicate effectively and quickly to a bus of sensors we chose I2c protocol over SPI . We will use an FTDI converter to switch between the protocols in the midway of data being transferred to the phone . 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made a working prototype which more or less did the same thing what we wish to do just to check the connectivity of arduino over phone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Turns out arduino can be connected to the phone . </a:t>
            </a:r>
          </a:p>
          <a:p>
            <a:pPr marL="457200" lvl="0" indent="-323850" rtl="0">
              <a:spcBef>
                <a:spcPts val="0"/>
              </a:spcBef>
              <a:buSzPts val="1500"/>
              <a:buChar char="●"/>
            </a:pPr>
            <a:r>
              <a:rPr lang="en" sz="1500"/>
              <a:t>Now we plan on removing Arduino since it injected serial communication in between hence what we prototyped was not exactly i2c to USB . rather it was i2c to serial to USB 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Why I2C over Serial ?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1079375" y="1567550"/>
            <a:ext cx="44385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I2c required 2 wires but SPI required four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I2c operates on less power than SPI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SPI has compatibility issues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I2c supports multiple slaves on a single bus but SPI requires several arrangements to be done every time we add a new slave rendering I2c more handy .</a:t>
            </a:r>
          </a:p>
          <a:p>
            <a:pPr marL="457200" lvl="0" indent="-323850">
              <a:spcBef>
                <a:spcPts val="0"/>
              </a:spcBef>
              <a:buSzPts val="1500"/>
              <a:buChar char="●"/>
            </a:pPr>
            <a:r>
              <a:rPr lang="en" sz="1500"/>
              <a:t>I2c is cheaper to implement .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150" y="1368925"/>
            <a:ext cx="33337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What we did .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3527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We fed the Arduino code of I2C protocol onboard and connected it to the phone using USB OTG.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We installed the App for communication with arduino in our mobile phones and connected an I2C bus on Arduino 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We were successfully able to retrieve data from multiple sensors on our phone screen .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700" y="1096800"/>
            <a:ext cx="224570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FUTURE PLANS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 custom App to send and receive data according to our need with proper user interface to communicate with multiple sensors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Repacing Arduino with FTDI converter or any suitable peripheral processor which will communicate without switching into serial mode in between .</a:t>
            </a:r>
          </a:p>
          <a:p>
            <a:pPr marL="457200" lvl="0" indent="-323850" rtl="0">
              <a:spcBef>
                <a:spcPts val="0"/>
              </a:spcBef>
              <a:buSzPts val="1500"/>
              <a:buChar char="●"/>
            </a:pPr>
            <a:r>
              <a:rPr lang="en" sz="1500"/>
              <a:t>Make an adapter which will switch between power supply and data sending as we wish .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2F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 b="6419"/>
          <a:stretch/>
        </p:blipFill>
        <p:spPr>
          <a:xfrm>
            <a:off x="4626950" y="429125"/>
            <a:ext cx="3629027" cy="440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_20171213_005241">
            <a:hlinkClick r:id="" action="ppaction://media"/>
            <a:extLst>
              <a:ext uri="{FF2B5EF4-FFF2-40B4-BE49-F238E27FC236}">
                <a16:creationId xmlns:a16="http://schemas.microsoft.com/office/drawing/2014/main" id="{28F2330B-530C-423D-B895-1D465DF15C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740" y="331580"/>
            <a:ext cx="2894013" cy="4601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124100" y="2075425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495625" y="1649875"/>
            <a:ext cx="5374800" cy="28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exploring the possibility of audio jack what comes to mind is the next and the only left port in the mobile for the communication . </a:t>
            </a:r>
            <a:r>
              <a:rPr lang="en" sz="1500" b="1"/>
              <a:t>The USB port </a:t>
            </a:r>
            <a:r>
              <a:rPr lang="en" sz="1500"/>
              <a:t>.</a:t>
            </a:r>
          </a:p>
          <a:p>
            <a:pPr marL="457200" lvl="0" indent="-323850" rtl="0">
              <a:spcBef>
                <a:spcPts val="0"/>
              </a:spcBef>
              <a:buSzPts val="1500"/>
              <a:buChar char="●"/>
            </a:pPr>
            <a:r>
              <a:rPr lang="en" sz="1500"/>
              <a:t>Unlike audio jack USB port  has a well established protocol . We just had to mould it according to what we intend to do 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400" y="1911825"/>
            <a:ext cx="2968801" cy="277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Problem Statement 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1297500" y="1040200"/>
            <a:ext cx="7038900" cy="343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/>
              <a:t>Setup communication between your phone and an I2c slave bus using the USB port of the phone . 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13" y="2188250"/>
            <a:ext cx="27527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l="-3287" t="-12831" r="-8908" b="-5106"/>
          <a:stretch/>
        </p:blipFill>
        <p:spPr>
          <a:xfrm>
            <a:off x="4474100" y="1307850"/>
            <a:ext cx="4669901" cy="34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USB Protocol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99000" y="1307850"/>
            <a:ext cx="4074900" cy="317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USB protocol uses the concept of Master and Slave . </a:t>
            </a:r>
          </a:p>
          <a:p>
            <a:pPr marL="457200" lvl="0" indent="-311150" rtl="0">
              <a:spcBef>
                <a:spcPts val="0"/>
              </a:spcBef>
              <a:buSzPts val="1300"/>
              <a:buChar char="●"/>
            </a:pPr>
            <a:r>
              <a:rPr lang="en"/>
              <a:t>If mobile acts as master in our setup then it will not be able to draw power . 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475" y="1216475"/>
            <a:ext cx="3832224" cy="30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675" y="2663875"/>
            <a:ext cx="3493100" cy="18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Major issues faced 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USB protocol is a restricted protocol and it does not allow tampering with itself without jeopardising the data transfer .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transfer line can either be used for charging the phone or data transfer .  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cannot use any other protocol except USB and it does not allow both tasks simultaneously . 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Converting data from I2C to USB .</a:t>
            </a:r>
          </a:p>
          <a:p>
            <a:pPr marL="457200" lvl="0" indent="-323850">
              <a:spcBef>
                <a:spcPts val="0"/>
              </a:spcBef>
              <a:buSzPts val="1500"/>
              <a:buChar char="●"/>
            </a:pPr>
            <a:r>
              <a:rPr lang="en" sz="1500"/>
              <a:t>Connecting Arduino or any “along the line peripheral” (FTDI converter) to Phone 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Overcoming the Issues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Using the USB mini port we plan on making an Adapter which will periodically switch the connection between power supply and communication mode . </a:t>
            </a:r>
          </a:p>
          <a:p>
            <a: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conversion in between protocols will be done using Arduino . </a:t>
            </a:r>
          </a:p>
          <a:p>
            <a:pPr marL="457200" lvl="0" indent="-323850" rtl="0">
              <a:spcBef>
                <a:spcPts val="0"/>
              </a:spcBef>
              <a:buSzPts val="1500"/>
              <a:buChar char="●"/>
            </a:pPr>
            <a:r>
              <a:rPr lang="en" sz="1500"/>
              <a:t>Arduino acts as mediator by converting USB to serial to I2C and vice versa for reverse data transfer 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Exploring Possibilities 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buSzPts val="1300"/>
              <a:buAutoNum type="arabicPeriod"/>
            </a:pPr>
            <a:r>
              <a:rPr lang="en" b="1" u="sng"/>
              <a:t>MASTER INTER-MEDIARY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/>
              <a:t>Either we design a board which acts as a plug and play i.e. just connect the board and it will charge and transfer data altogether  .  One such solution exists known as IOIO board manufactured by spark fun electronics .  But it turns out it is very expensive and we can devise a cheaper alternative with some research . </a:t>
            </a:r>
          </a:p>
          <a:p>
            <a:pPr marL="457200" lvl="0" indent="-311150" rtl="0">
              <a:spcBef>
                <a:spcPts val="0"/>
              </a:spcBef>
              <a:buSzPts val="1300"/>
              <a:buAutoNum type="arabicPeriod"/>
            </a:pPr>
            <a:r>
              <a:rPr lang="en" b="1" u="sng"/>
              <a:t>CHEAPER ALTERNATIVE</a:t>
            </a:r>
          </a:p>
          <a:p>
            <a:pPr marL="457200" lvl="0" indent="0">
              <a:spcBef>
                <a:spcPts val="0"/>
              </a:spcBef>
              <a:buNone/>
            </a:pPr>
            <a:r>
              <a:rPr lang="en"/>
              <a:t>This is the solution we worked upon . Using an USB to I2C converter and communicating with a pre-programmed processor using an API installed in phone . Using the adapter to switch from time to time or how to user wants it to be . Phone will charge for the time it does not communicate and is connected to power supply as soon as it stops sending data 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Existing Solutions 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1297500" y="1660900"/>
            <a:ext cx="7038900" cy="281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 b="1" i="1" u="sng"/>
              <a:t>IOIO Board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 b="1" i="1" u="sng"/>
              <a:t>	</a:t>
            </a:r>
            <a:r>
              <a:rPr lang="en"/>
              <a:t>~</a:t>
            </a:r>
            <a:r>
              <a:rPr lang="en" i="1"/>
              <a:t>pronounced as yoyo board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	IOIO board uses a PIC microcontroller that allows android to communicate with external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	Electronics . We can connect it via phone and it solves our problem to a greater extent 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	Since it charges and connects phone for data simultaneously . Hence eliminating the need 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/>
              <a:t>to make the Adapter . 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600" y="973250"/>
            <a:ext cx="3121875" cy="16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ADVANTAGES OF OUR ALTERNATIVE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275350" y="1567550"/>
            <a:ext cx="79410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 sz="1800"/>
              <a:t>Our alternative strips off all the unnecessary components present on the IOIO board .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025" y="2689975"/>
            <a:ext cx="3303050" cy="21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330425" y="2420850"/>
            <a:ext cx="4978200" cy="165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uses minimum circuitry and makes maximum out of the phone resources hence does not need a processor 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727</Words>
  <Application>Microsoft Office PowerPoint</Application>
  <PresentationFormat>On-screen Show (16:9)</PresentationFormat>
  <Paragraphs>55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Montserrat</vt:lpstr>
      <vt:lpstr>Lato</vt:lpstr>
      <vt:lpstr>Focus</vt:lpstr>
      <vt:lpstr>Android Embedded using USB  port </vt:lpstr>
      <vt:lpstr>Overview</vt:lpstr>
      <vt:lpstr>Problem Statement </vt:lpstr>
      <vt:lpstr>USB Protocol</vt:lpstr>
      <vt:lpstr>Major issues faced </vt:lpstr>
      <vt:lpstr>Overcoming the Issues</vt:lpstr>
      <vt:lpstr>Exploring Possibilities </vt:lpstr>
      <vt:lpstr>Existing Solutions </vt:lpstr>
      <vt:lpstr>ADVANTAGES OF OUR ALTERNATIVE</vt:lpstr>
      <vt:lpstr>What we intend to do ?</vt:lpstr>
      <vt:lpstr>Why I2C over Serial ?</vt:lpstr>
      <vt:lpstr>What we did .</vt:lpstr>
      <vt:lpstr>FUTURE PLANS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Embedded using USB  port </dc:title>
  <cp:lastModifiedBy>Sahil Bansal</cp:lastModifiedBy>
  <cp:revision>1</cp:revision>
  <dcterms:modified xsi:type="dcterms:W3CDTF">2017-12-16T09:16:26Z</dcterms:modified>
</cp:coreProperties>
</file>